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38"/>
  </p:notesMasterIdLst>
  <p:handoutMasterIdLst>
    <p:handoutMasterId r:id="rId39"/>
  </p:handoutMasterIdLst>
  <p:sldIdLst>
    <p:sldId id="751" r:id="rId5"/>
    <p:sldId id="966" r:id="rId6"/>
    <p:sldId id="952" r:id="rId7"/>
    <p:sldId id="312" r:id="rId8"/>
    <p:sldId id="313" r:id="rId9"/>
    <p:sldId id="314" r:id="rId10"/>
    <p:sldId id="319" r:id="rId11"/>
    <p:sldId id="320" r:id="rId12"/>
    <p:sldId id="321" r:id="rId13"/>
    <p:sldId id="315" r:id="rId14"/>
    <p:sldId id="318" r:id="rId15"/>
    <p:sldId id="322" r:id="rId16"/>
    <p:sldId id="324" r:id="rId17"/>
    <p:sldId id="317" r:id="rId18"/>
    <p:sldId id="323" r:id="rId19"/>
    <p:sldId id="965" r:id="rId20"/>
    <p:sldId id="954" r:id="rId21"/>
    <p:sldId id="956" r:id="rId22"/>
    <p:sldId id="958" r:id="rId23"/>
    <p:sldId id="957" r:id="rId24"/>
    <p:sldId id="959" r:id="rId25"/>
    <p:sldId id="395" r:id="rId26"/>
    <p:sldId id="396" r:id="rId27"/>
    <p:sldId id="602" r:id="rId28"/>
    <p:sldId id="539" r:id="rId29"/>
    <p:sldId id="601" r:id="rId30"/>
    <p:sldId id="955" r:id="rId31"/>
    <p:sldId id="961" r:id="rId32"/>
    <p:sldId id="964" r:id="rId33"/>
    <p:sldId id="960" r:id="rId34"/>
    <p:sldId id="962" r:id="rId35"/>
    <p:sldId id="963" r:id="rId36"/>
    <p:sldId id="953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90B8"/>
    <a:srgbClr val="1A3260"/>
    <a:srgbClr val="7030A0"/>
    <a:srgbClr val="42955F"/>
    <a:srgbClr val="AED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98" autoAdjust="0"/>
    <p:restoredTop sz="89422" autoAdjust="0"/>
  </p:normalViewPr>
  <p:slideViewPr>
    <p:cSldViewPr snapToGrid="0">
      <p:cViewPr varScale="1">
        <p:scale>
          <a:sx n="89" d="100"/>
          <a:sy n="89" d="100"/>
        </p:scale>
        <p:origin x="8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4/3/2025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4/3/2025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F8CE8-0027-A28E-98EE-635CA6BDB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AF2638-1331-52FB-A1E3-1D3A86302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F58A3C-C568-9516-481B-DF4C62DB8C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A7CBDF-C217-2039-3C2B-AC3CE652C2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7511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dish is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826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setup Feng Shui?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8327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answer to 20 down?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5840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best hand I have here?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0434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are these two images related?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55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me </a:t>
            </a:r>
            <a:r>
              <a:rPr lang="en-US" dirty="0" err="1"/>
              <a:t>css</a:t>
            </a:r>
            <a:r>
              <a:rPr lang="en-US" dirty="0"/>
              <a:t>, html, and </a:t>
            </a:r>
            <a:r>
              <a:rPr lang="en-US" dirty="0" err="1"/>
              <a:t>javascript</a:t>
            </a:r>
            <a:r>
              <a:rPr lang="en-US" dirty="0"/>
              <a:t> to create this dashboard.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009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https://platform.openai.com/docs/models/compare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4703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https://platform.openai.com/docs/guides/images#image-input-requirements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6321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https://www.pixelstech.net/article/1457585550-how-does-base64-work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7479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361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conda install -c conda-forge openai=1.70.0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530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https://www.youtube.com/@reallyeasyai/join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7978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cap="none" dirty="0"/>
              <a:t>https://shop.reallyeasy.ai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994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cap="none" dirty="0"/>
              <a:t>https://www.youtube.com/@ainewsfresh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9921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cap="none" dirty="0"/>
              <a:t>https://www.youtube.com/@aipaperspodcastdaily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4221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https://platform.openai.com/docs/guides/images#specify-image-input-detail-level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9248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https://www.toledoblade.com/news/nation/2023/08/04/Crowd-overwhelms-New-York-City-s-Union-Square-tosses-chairs-climbs-on-vehicles-1/stories/20230804143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2614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https://platform.openai.com/docs/guides/images#limitations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819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https://platform.openai.com/docs/guides/images#calculating-costs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8851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314D1-0443-560F-8A7D-7B738053F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1C0389-CB9E-417F-30BD-00724BB483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8A7B5D-5D79-9E3C-EAC7-AF3E27940D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A8F90-AAAC-2471-A93D-F4115438FE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504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https://platform.openai.com/docs/guides/images?api-mode=responses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050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this cartoon about?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709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the two eyes, do you see anything wrong?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309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this object?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3133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this diagram about?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701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3pm on Wednesday, can I park here?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6901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answer to question 74?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396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4400"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75894" y="729658"/>
            <a:ext cx="11029616" cy="988332"/>
          </a:xfrm>
        </p:spPr>
        <p:txBody>
          <a:bodyPr>
            <a:normAutofit/>
          </a:bodyPr>
          <a:lstStyle>
            <a:lvl1pPr>
              <a:defRPr sz="4400" cap="none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800" b="0" cap="none"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4400" b="0" kern="1200" cap="none">
          <a:solidFill>
            <a:srgbClr val="FFC000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8438B-EE18-C816-1A0F-97AA62BD3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D8AFE2-C544-CDF7-2574-BA9624053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-136517"/>
            <a:ext cx="6994517" cy="69945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C20037-32F6-243F-798B-D0CFF590745B}"/>
              </a:ext>
            </a:extLst>
          </p:cNvPr>
          <p:cNvSpPr txBox="1"/>
          <p:nvPr/>
        </p:nvSpPr>
        <p:spPr>
          <a:xfrm>
            <a:off x="484513" y="1013464"/>
            <a:ext cx="7713282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FFC000"/>
                </a:solidFill>
                <a:latin typeface="Bangers" pitchFamily="2" charset="0"/>
              </a:rPr>
              <a:t>OpenAI API</a:t>
            </a:r>
          </a:p>
          <a:p>
            <a:r>
              <a:rPr lang="en-US" sz="11500" dirty="0">
                <a:solidFill>
                  <a:srgbClr val="FFFF00"/>
                </a:solidFill>
                <a:latin typeface="Bangers" pitchFamily="2" charset="0"/>
              </a:rPr>
              <a:t>responses</a:t>
            </a:r>
          </a:p>
          <a:p>
            <a:r>
              <a:rPr lang="en-US" sz="11500" dirty="0">
                <a:solidFill>
                  <a:srgbClr val="FFFF00"/>
                </a:solidFill>
                <a:latin typeface="Bangers" pitchFamily="2" charset="0"/>
              </a:rPr>
              <a:t>vision</a:t>
            </a:r>
          </a:p>
        </p:txBody>
      </p:sp>
    </p:spTree>
    <p:extLst>
      <p:ext uri="{BB962C8B-B14F-4D97-AF65-F5344CB8AC3E}">
        <p14:creationId xmlns:p14="http://schemas.microsoft.com/office/powerpoint/2010/main" val="2684903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DB205-44C9-C22A-50C0-A2B25C274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Cooking</a:t>
            </a:r>
          </a:p>
        </p:txBody>
      </p:sp>
      <p:pic>
        <p:nvPicPr>
          <p:cNvPr id="1026" name="Picture 2" descr="Beef Stroganoff">
            <a:extLst>
              <a:ext uri="{FF2B5EF4-FFF2-40B4-BE49-F238E27FC236}">
                <a16:creationId xmlns:a16="http://schemas.microsoft.com/office/drawing/2014/main" id="{99CEC11C-B25B-6545-8FBF-9715020C0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072" y="1760706"/>
            <a:ext cx="6267856" cy="470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023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EC8AC-C6AF-550E-164E-91009731E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Decor</a:t>
            </a:r>
          </a:p>
        </p:txBody>
      </p:sp>
      <p:pic>
        <p:nvPicPr>
          <p:cNvPr id="4098" name="Picture 2" descr="20 Small Living Room Ideas That Maximize Style and Storage">
            <a:extLst>
              <a:ext uri="{FF2B5EF4-FFF2-40B4-BE49-F238E27FC236}">
                <a16:creationId xmlns:a16="http://schemas.microsoft.com/office/drawing/2014/main" id="{59AFC126-559F-4BB0-2EB7-BE23FBA9B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450" y="1867711"/>
            <a:ext cx="7033099" cy="468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583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6FA4F-4D39-D726-42D4-7215FB7B4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Crossword Puzzle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8188636-87C8-25F1-10F1-D30B537FE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289" y="1809345"/>
            <a:ext cx="8876248" cy="466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200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833A3-3F9D-4DED-5DA7-74BA1B41F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204BE2-23E9-566E-E8D1-D1D516C04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920" y="2158696"/>
            <a:ext cx="8552381" cy="3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431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36A3-D6E0-031B-42DA-A3F7A1DDB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Between Images</a:t>
            </a:r>
          </a:p>
        </p:txBody>
      </p:sp>
      <p:pic>
        <p:nvPicPr>
          <p:cNvPr id="4" name="Picture 4" descr="Bluetooth 101 - Origins of Frequency Hopping | Wayne Staab, PhD">
            <a:extLst>
              <a:ext uri="{FF2B5EF4-FFF2-40B4-BE49-F238E27FC236}">
                <a16:creationId xmlns:a16="http://schemas.microsoft.com/office/drawing/2014/main" id="{66760A36-05F2-62A7-0159-BE0B39047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951" y="1994069"/>
            <a:ext cx="7384921" cy="364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274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F843A-E3C2-B83B-BE5B-DD37BB0F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pic>
        <p:nvPicPr>
          <p:cNvPr id="1028" name="Picture 4" descr="Web Analytics Dashboard Examples | Klipfolio">
            <a:extLst>
              <a:ext uri="{FF2B5EF4-FFF2-40B4-BE49-F238E27FC236}">
                <a16:creationId xmlns:a16="http://schemas.microsoft.com/office/drawing/2014/main" id="{A30381D6-5466-2619-29FA-263438A86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792" y="466927"/>
            <a:ext cx="6741458" cy="592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601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40096A-2A21-38EC-83C9-70285EA84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63" y="0"/>
            <a:ext cx="89800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96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779DAA-2CC8-D73C-B4F1-42C7E4BE8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30" y="1382895"/>
            <a:ext cx="10847740" cy="439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70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97320DD-02E3-BFF4-0F54-12DE10D53822}"/>
              </a:ext>
            </a:extLst>
          </p:cNvPr>
          <p:cNvGrpSpPr/>
          <p:nvPr/>
        </p:nvGrpSpPr>
        <p:grpSpPr>
          <a:xfrm>
            <a:off x="2434334" y="813435"/>
            <a:ext cx="7323333" cy="5688330"/>
            <a:chOff x="2198813" y="586740"/>
            <a:chExt cx="7323333" cy="5688330"/>
          </a:xfrm>
        </p:grpSpPr>
        <p:pic>
          <p:nvPicPr>
            <p:cNvPr id="5" name="Graphic 4" descr="Download from cloud with solid fill">
              <a:extLst>
                <a:ext uri="{FF2B5EF4-FFF2-40B4-BE49-F238E27FC236}">
                  <a16:creationId xmlns:a16="http://schemas.microsoft.com/office/drawing/2014/main" id="{31248EDF-A65B-D265-33BF-9CE17786D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82906" y="1341120"/>
              <a:ext cx="1539240" cy="1539240"/>
            </a:xfrm>
            <a:prstGeom prst="rect">
              <a:avLst/>
            </a:prstGeom>
          </p:spPr>
        </p:pic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57DCB201-56C6-82E2-33D0-D249624DA73E}"/>
                </a:ext>
              </a:extLst>
            </p:cNvPr>
            <p:cNvSpPr/>
            <p:nvPr/>
          </p:nvSpPr>
          <p:spPr>
            <a:xfrm rot="18824096">
              <a:off x="4192734" y="2648379"/>
              <a:ext cx="982980" cy="1645920"/>
            </a:xfrm>
            <a:prstGeom prst="down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18898A83-3EC3-F3B0-5C4C-F419BD0B1EE2}"/>
                </a:ext>
              </a:extLst>
            </p:cNvPr>
            <p:cNvSpPr/>
            <p:nvPr/>
          </p:nvSpPr>
          <p:spPr>
            <a:xfrm rot="2278181">
              <a:off x="7100886" y="2606039"/>
              <a:ext cx="982980" cy="1645920"/>
            </a:xfrm>
            <a:prstGeom prst="down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E60778A-1C24-2604-3A1B-A91F3F92D692}"/>
                </a:ext>
              </a:extLst>
            </p:cNvPr>
            <p:cNvSpPr txBox="1"/>
            <p:nvPr/>
          </p:nvSpPr>
          <p:spPr>
            <a:xfrm>
              <a:off x="2654598" y="586740"/>
              <a:ext cx="1447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Base64 Image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93D36E2-E036-664D-7950-22CE25097EF6}"/>
                </a:ext>
              </a:extLst>
            </p:cNvPr>
            <p:cNvSpPr txBox="1"/>
            <p:nvPr/>
          </p:nvSpPr>
          <p:spPr>
            <a:xfrm>
              <a:off x="8148835" y="1059180"/>
              <a:ext cx="1207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Image URL</a:t>
              </a:r>
            </a:p>
          </p:txBody>
        </p:sp>
        <p:pic>
          <p:nvPicPr>
            <p:cNvPr id="1026" name="Picture 2" descr="Base64 Encoding and Decoding Using ...">
              <a:extLst>
                <a:ext uri="{FF2B5EF4-FFF2-40B4-BE49-F238E27FC236}">
                  <a16:creationId xmlns:a16="http://schemas.microsoft.com/office/drawing/2014/main" id="{8E3BBF69-BDAB-DB72-39E0-B8C6A5D063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8813" y="997702"/>
              <a:ext cx="2571750" cy="1781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53D94D9-F753-C138-B8B9-CD4AE6E94F30}"/>
                </a:ext>
              </a:extLst>
            </p:cNvPr>
            <p:cNvSpPr txBox="1"/>
            <p:nvPr/>
          </p:nvSpPr>
          <p:spPr>
            <a:xfrm>
              <a:off x="5327520" y="5905738"/>
              <a:ext cx="1536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Responses API</a:t>
              </a:r>
            </a:p>
          </p:txBody>
        </p:sp>
        <p:pic>
          <p:nvPicPr>
            <p:cNvPr id="16" name="Graphic 15" descr="Gears with solid fill">
              <a:extLst>
                <a:ext uri="{FF2B5EF4-FFF2-40B4-BE49-F238E27FC236}">
                  <a16:creationId xmlns:a16="http://schemas.microsoft.com/office/drawing/2014/main" id="{69563013-9867-DF5A-0084-CFF1C48D3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70563" y="3580089"/>
              <a:ext cx="2510315" cy="25103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1313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57753-EAAC-06BF-F56E-F31E264FD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Using Vision with Image URLs</a:t>
            </a:r>
          </a:p>
        </p:txBody>
      </p:sp>
    </p:spTree>
    <p:extLst>
      <p:ext uri="{BB962C8B-B14F-4D97-AF65-F5344CB8AC3E}">
        <p14:creationId xmlns:p14="http://schemas.microsoft.com/office/powerpoint/2010/main" val="663888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7904A-E38E-4B85-FA3F-0826558F8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Upgrade! (again)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C69FAB-97A1-BC5F-A511-48284CCCC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27" y="2186824"/>
            <a:ext cx="10687145" cy="394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99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4A41915C-FEF8-EDC3-FB8F-3DE3703EA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2D9BBD2-AFC9-D3CF-726A-8F9EF6783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918" y="813911"/>
            <a:ext cx="4896062" cy="523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839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C9BA6-F98E-4098-841F-19DE29A2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Using Vision with Base64 Encoded Images</a:t>
            </a:r>
          </a:p>
        </p:txBody>
      </p:sp>
    </p:spTree>
    <p:extLst>
      <p:ext uri="{BB962C8B-B14F-4D97-AF65-F5344CB8AC3E}">
        <p14:creationId xmlns:p14="http://schemas.microsoft.com/office/powerpoint/2010/main" val="807244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CE19AD-E41F-71AC-CBD0-0E00D68D4ADE}"/>
              </a:ext>
            </a:extLst>
          </p:cNvPr>
          <p:cNvGrpSpPr/>
          <p:nvPr/>
        </p:nvGrpSpPr>
        <p:grpSpPr>
          <a:xfrm>
            <a:off x="8250479" y="604635"/>
            <a:ext cx="3185201" cy="6199560"/>
            <a:chOff x="692083" y="319187"/>
            <a:chExt cx="3185201" cy="61995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66923C-AD0E-0E7F-CDE5-A931C581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777" y="319187"/>
              <a:ext cx="2271812" cy="17770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0AE2DE-525D-1DAD-FDA5-656E28C6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083" y="3333546"/>
              <a:ext cx="3185201" cy="31852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9B1D99-3B59-4E51-DF00-E6FFFA1D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4626" y="2280259"/>
              <a:ext cx="1940115" cy="182965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224438C-6BA8-9952-F67E-97904DBE5C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94774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124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CC757B-7BF3-DB9E-CBB3-E140269F2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705" y="1180582"/>
            <a:ext cx="8740590" cy="32947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816EFA-57C6-F161-5C96-3081285DF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704" y="4669936"/>
            <a:ext cx="7742591" cy="18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161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0C72A-C20F-708C-D10A-EFB941023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98A5DEC-6D9A-E5A3-2623-3AB3E6FCE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cap="none" dirty="0"/>
              <a:t>https://shop.reallyeasy.ai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946049-2DA4-39DA-E25C-29363A592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353" y="1857375"/>
            <a:ext cx="9753295" cy="496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97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4E9F8-31BB-31FA-5596-9C1E94AAC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203" y="1955346"/>
            <a:ext cx="8179594" cy="467405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189BB84-D0DB-E975-0157-0F57491E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cap="none" dirty="0"/>
              <a:t>https://www.youtube.com/@ainewsfresh</a:t>
            </a:r>
          </a:p>
        </p:txBody>
      </p:sp>
    </p:spTree>
    <p:extLst>
      <p:ext uri="{BB962C8B-B14F-4D97-AF65-F5344CB8AC3E}">
        <p14:creationId xmlns:p14="http://schemas.microsoft.com/office/powerpoint/2010/main" val="2696525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EF37B-58FB-15BF-520F-D03EA8529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EDAA9B-045D-98BB-3EB1-78C22E067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000" cap="none" dirty="0"/>
              <a:t>https://www.youtube.com/@aipaperspodcastdaily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A05628-3125-D3C4-38CA-7B1E5A1A2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854" y="1914837"/>
            <a:ext cx="4850293" cy="485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45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126A5-070B-6EE1-E3D3-DC6FE88E9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 Parameter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D2A106-46E4-D32C-F6D3-D53895CEB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757" y="2255521"/>
            <a:ext cx="10390487" cy="416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131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5E5D93-61F3-0D17-BC56-31A3CEA3D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21" y="5081"/>
            <a:ext cx="10271759" cy="684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268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NYC's Union Square Overwhelmed by Crowd Gathering for Influencer Giveaway -  Bloomberg">
            <a:extLst>
              <a:ext uri="{FF2B5EF4-FFF2-40B4-BE49-F238E27FC236}">
                <a16:creationId xmlns:a16="http://schemas.microsoft.com/office/drawing/2014/main" id="{105E0BB5-2385-E597-7A5E-074AB1AD6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643" y="608327"/>
            <a:ext cx="8460713" cy="564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089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81C7BB-ACC1-75F5-4EA9-5B47E9935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Vision?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AA6BAE-134C-4B5E-D265-EC3CAF1EF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45" y="2804084"/>
            <a:ext cx="11418910" cy="253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5001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F77B7D-1ECF-3D53-231C-BD8240235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Using the Detail Parameter</a:t>
            </a:r>
          </a:p>
        </p:txBody>
      </p:sp>
    </p:spTree>
    <p:extLst>
      <p:ext uri="{BB962C8B-B14F-4D97-AF65-F5344CB8AC3E}">
        <p14:creationId xmlns:p14="http://schemas.microsoft.com/office/powerpoint/2010/main" val="29160410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E5D3FE3-AC49-9886-CED5-B487665BD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542" y="0"/>
            <a:ext cx="814891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73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AE4BAA-5054-6594-E23E-E2CB100A4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826" y="0"/>
            <a:ext cx="66203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2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7766B-23DF-2A8C-44FD-7F7F8A441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195642-32BC-52D9-969C-71E3AC9BC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-136517"/>
            <a:ext cx="6994517" cy="69945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67125D-0692-FB6E-5C11-17804090AB58}"/>
              </a:ext>
            </a:extLst>
          </p:cNvPr>
          <p:cNvSpPr txBox="1"/>
          <p:nvPr/>
        </p:nvSpPr>
        <p:spPr>
          <a:xfrm>
            <a:off x="484513" y="1013464"/>
            <a:ext cx="7713282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FFC000"/>
                </a:solidFill>
                <a:latin typeface="Bangers" pitchFamily="2" charset="0"/>
              </a:rPr>
              <a:t>OpenAI API</a:t>
            </a:r>
          </a:p>
          <a:p>
            <a:r>
              <a:rPr lang="en-US" sz="11500" dirty="0">
                <a:solidFill>
                  <a:srgbClr val="FFFF00"/>
                </a:solidFill>
                <a:latin typeface="Bangers" pitchFamily="2" charset="0"/>
              </a:rPr>
              <a:t>responses</a:t>
            </a:r>
          </a:p>
          <a:p>
            <a:r>
              <a:rPr lang="en-US" sz="11500" dirty="0">
                <a:solidFill>
                  <a:srgbClr val="FFFF00"/>
                </a:solidFill>
                <a:latin typeface="Bangers" pitchFamily="2" charset="0"/>
              </a:rPr>
              <a:t>vision</a:t>
            </a:r>
          </a:p>
        </p:txBody>
      </p:sp>
    </p:spTree>
    <p:extLst>
      <p:ext uri="{BB962C8B-B14F-4D97-AF65-F5344CB8AC3E}">
        <p14:creationId xmlns:p14="http://schemas.microsoft.com/office/powerpoint/2010/main" val="3318327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313FA-F9E5-8F5A-D624-555298E48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Ideas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8B3D56-8821-9786-0FFE-1927DCF09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580" y="1926077"/>
            <a:ext cx="6217663" cy="474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511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DC7D2-1329-D44D-D4DD-D29E4732E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Medical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B950792-5C90-F9DB-8C56-92F6825D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822" y="2020685"/>
            <a:ext cx="8988357" cy="408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265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83C95-BAB1-6DE7-E6D8-A3C3A80F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Chemistry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FEC6C47-875D-9C47-0EDA-90B77FB43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659" y="1760707"/>
            <a:ext cx="4765506" cy="469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920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2376D-8B9D-5C00-BE84-F83086A7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Confusing</a:t>
            </a:r>
            <a:br>
              <a:rPr lang="en-US" dirty="0"/>
            </a:br>
            <a:r>
              <a:rPr lang="en-US" dirty="0"/>
              <a:t>diagrams</a:t>
            </a:r>
          </a:p>
        </p:txBody>
      </p:sp>
      <p:pic>
        <p:nvPicPr>
          <p:cNvPr id="5122" name="Picture 2" descr="CDN media">
            <a:extLst>
              <a:ext uri="{FF2B5EF4-FFF2-40B4-BE49-F238E27FC236}">
                <a16:creationId xmlns:a16="http://schemas.microsoft.com/office/drawing/2014/main" id="{B7627B2D-310D-BD4B-8560-804D2D5A1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515" y="0"/>
            <a:ext cx="4530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713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EBC4D-C234-9BAB-70A6-FE1DD7195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B657E-4030-22DF-7ADC-23FAEB23C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078" y="362333"/>
            <a:ext cx="6114286" cy="6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3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3ABCF-C63C-772F-E3EB-39888E67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pic>
        <p:nvPicPr>
          <p:cNvPr id="7170" name="Picture 2" descr="Image">
            <a:extLst>
              <a:ext uri="{FF2B5EF4-FFF2-40B4-BE49-F238E27FC236}">
                <a16:creationId xmlns:a16="http://schemas.microsoft.com/office/drawing/2014/main" id="{2B5B6EAD-90EC-E7EE-860B-6C65FA46D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114" y="0"/>
            <a:ext cx="51371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0242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08D75CB0-AD9B-4834-8559-901094BB0AB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91575F-4C21-47C4-8D13-EB9BE66B536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342D3C2F-55A5-48C0-9D5A-95C7FF0389D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92209EB-3212-4116-B574-D1F56C7C49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14707</TotalTime>
  <Words>392</Words>
  <Application>Microsoft Office PowerPoint</Application>
  <PresentationFormat>Widescreen</PresentationFormat>
  <Paragraphs>84</Paragraphs>
  <Slides>33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Bangers</vt:lpstr>
      <vt:lpstr>Calibri</vt:lpstr>
      <vt:lpstr>Gill Sans MT</vt:lpstr>
      <vt:lpstr>Wingdings 2</vt:lpstr>
      <vt:lpstr>Custom</vt:lpstr>
      <vt:lpstr>PowerPoint Presentation</vt:lpstr>
      <vt:lpstr>Time to Upgrade! (again)</vt:lpstr>
      <vt:lpstr>What is Vision?</vt:lpstr>
      <vt:lpstr>Abstract Ideas</vt:lpstr>
      <vt:lpstr>Medical </vt:lpstr>
      <vt:lpstr>Chemistry</vt:lpstr>
      <vt:lpstr>Confusing diagrams</vt:lpstr>
      <vt:lpstr>Parking</vt:lpstr>
      <vt:lpstr>Homework</vt:lpstr>
      <vt:lpstr>Cooking</vt:lpstr>
      <vt:lpstr>Home Decor</vt:lpstr>
      <vt:lpstr>Crossword Puzzle</vt:lpstr>
      <vt:lpstr>Poker</vt:lpstr>
      <vt:lpstr>Relationships Between Images</vt:lpstr>
      <vt:lpstr>Code</vt:lpstr>
      <vt:lpstr>PowerPoint Presentation</vt:lpstr>
      <vt:lpstr>PowerPoint Presentation</vt:lpstr>
      <vt:lpstr>PowerPoint Presentation</vt:lpstr>
      <vt:lpstr>DEMO: Using Vision with Image URLs</vt:lpstr>
      <vt:lpstr>PowerPoint Presentation</vt:lpstr>
      <vt:lpstr>DEMO: Using Vision with Base64 Encoded Images</vt:lpstr>
      <vt:lpstr>PowerPoint Presentation</vt:lpstr>
      <vt:lpstr>PowerPoint Presentation</vt:lpstr>
      <vt:lpstr>https://shop.reallyeasy.ai</vt:lpstr>
      <vt:lpstr>https://www.youtube.com/@ainewsfresh</vt:lpstr>
      <vt:lpstr>https://www.youtube.com/@aipaperspodcastdaily</vt:lpstr>
      <vt:lpstr>Detail Parameter</vt:lpstr>
      <vt:lpstr>PowerPoint Presentation</vt:lpstr>
      <vt:lpstr>PowerPoint Presentation</vt:lpstr>
      <vt:lpstr>DEMO: Using the Detail Parameter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Zain Naboulsi</dc:creator>
  <cp:lastModifiedBy>Zain Naboulsi</cp:lastModifiedBy>
  <cp:revision>349</cp:revision>
  <dcterms:created xsi:type="dcterms:W3CDTF">2025-01-15T17:59:51Z</dcterms:created>
  <dcterms:modified xsi:type="dcterms:W3CDTF">2025-04-05T17:20:39Z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